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18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299.pn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" Type="http://schemas.openxmlformats.org/officeDocument/2006/relationships/image" Target="../media/image36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2" Type="http://schemas.openxmlformats.org/officeDocument/2006/relationships/image" Target="../media/image363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24" Type="http://schemas.openxmlformats.org/officeDocument/2006/relationships/image" Target="../media/image385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398.png"/><Relationship Id="rId26" Type="http://schemas.openxmlformats.org/officeDocument/2006/relationships/image" Target="../media/image850.png"/><Relationship Id="rId21" Type="http://schemas.openxmlformats.org/officeDocument/2006/relationships/image" Target="../media/image401.png"/><Relationship Id="rId34" Type="http://schemas.openxmlformats.org/officeDocument/2006/relationships/image" Target="../media/image403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3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6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6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5.png"/><Relationship Id="rId49" Type="http://schemas.openxmlformats.org/officeDocument/2006/relationships/image" Target="../media/image1081.png"/><Relationship Id="rId57" Type="http://schemas.openxmlformats.org/officeDocument/2006/relationships/image" Target="../media/image413.png"/><Relationship Id="rId10" Type="http://schemas.openxmlformats.org/officeDocument/2006/relationships/image" Target="../media/image700.png"/><Relationship Id="rId19" Type="http://schemas.openxmlformats.org/officeDocument/2006/relationships/image" Target="../media/image399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09.png"/><Relationship Id="rId4" Type="http://schemas.openxmlformats.org/officeDocument/2006/relationships/image" Target="../media/image395.png"/><Relationship Id="rId14" Type="http://schemas.openxmlformats.org/officeDocument/2006/relationships/image" Target="../media/image740.png"/><Relationship Id="rId22" Type="http://schemas.openxmlformats.org/officeDocument/2006/relationships/image" Target="../media/image402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4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2.png"/><Relationship Id="rId51" Type="http://schemas.openxmlformats.org/officeDocument/2006/relationships/image" Target="../media/image408.png"/><Relationship Id="rId3" Type="http://schemas.openxmlformats.org/officeDocument/2006/relationships/image" Target="../media/image394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07.png"/><Relationship Id="rId46" Type="http://schemas.openxmlformats.org/officeDocument/2006/relationships/image" Target="../media/image1050.png"/><Relationship Id="rId20" Type="http://schemas.openxmlformats.org/officeDocument/2006/relationships/image" Target="../media/image400.png"/><Relationship Id="rId54" Type="http://schemas.openxmlformats.org/officeDocument/2006/relationships/image" Target="../media/image4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1.png"/><Relationship Id="rId5" Type="http://schemas.openxmlformats.org/officeDocument/2006/relationships/image" Target="../media/image416.png"/><Relationship Id="rId10" Type="http://schemas.openxmlformats.org/officeDocument/2006/relationships/image" Target="../media/image420.png"/><Relationship Id="rId4" Type="http://schemas.openxmlformats.org/officeDocument/2006/relationships/image" Target="../media/image415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4.png"/><Relationship Id="rId21" Type="http://schemas.openxmlformats.org/officeDocument/2006/relationships/image" Target="../media/image1280.png"/><Relationship Id="rId7" Type="http://schemas.openxmlformats.org/officeDocument/2006/relationships/image" Target="../media/image428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23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1170.png"/><Relationship Id="rId24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1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3.png"/><Relationship Id="rId4" Type="http://schemas.openxmlformats.org/officeDocument/2006/relationships/image" Target="../media/image425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0.png"/><Relationship Id="rId30" Type="http://schemas.openxmlformats.org/officeDocument/2006/relationships/image" Target="../media/image4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1600.png"/><Relationship Id="rId3" Type="http://schemas.openxmlformats.org/officeDocument/2006/relationships/image" Target="../media/image435.png"/><Relationship Id="rId21" Type="http://schemas.openxmlformats.org/officeDocument/2006/relationships/image" Target="../media/image1630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4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1660.png"/><Relationship Id="rId5" Type="http://schemas.openxmlformats.org/officeDocument/2006/relationships/image" Target="../media/image437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2.png"/><Relationship Id="rId19" Type="http://schemas.openxmlformats.org/officeDocument/2006/relationships/image" Target="../media/image1610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emf"/><Relationship Id="rId7" Type="http://schemas.openxmlformats.org/officeDocument/2006/relationships/image" Target="../media/image450.png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34.png"/><Relationship Id="rId4" Type="http://schemas.openxmlformats.org/officeDocument/2006/relationships/image" Target="../media/image448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4.png"/><Relationship Id="rId26" Type="http://schemas.openxmlformats.org/officeDocument/2006/relationships/image" Target="../media/image450.png"/><Relationship Id="rId21" Type="http://schemas.openxmlformats.org/officeDocument/2006/relationships/image" Target="../media/image453.png"/><Relationship Id="rId17" Type="http://schemas.openxmlformats.org/officeDocument/2006/relationships/image" Target="../media/image1080.png"/><Relationship Id="rId25" Type="http://schemas.openxmlformats.org/officeDocument/2006/relationships/image" Target="../media/image456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24" Type="http://schemas.openxmlformats.org/officeDocument/2006/relationships/image" Target="../media/image449.png"/><Relationship Id="rId5" Type="http://schemas.openxmlformats.org/officeDocument/2006/relationships/image" Target="../media/image543.png"/><Relationship Id="rId15" Type="http://schemas.openxmlformats.org/officeDocument/2006/relationships/image" Target="../media/image452.png"/><Relationship Id="rId23" Type="http://schemas.openxmlformats.org/officeDocument/2006/relationships/image" Target="../media/image455.png"/><Relationship Id="rId19" Type="http://schemas.openxmlformats.org/officeDocument/2006/relationships/image" Target="../media/image440.png"/><Relationship Id="rId14" Type="http://schemas.openxmlformats.org/officeDocument/2006/relationships/image" Target="../media/image548.png"/><Relationship Id="rId22" Type="http://schemas.openxmlformats.org/officeDocument/2006/relationships/image" Target="../media/image4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3.png"/><Relationship Id="rId7" Type="http://schemas.openxmlformats.org/officeDocument/2006/relationships/image" Target="../media/image456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3.png"/><Relationship Id="rId18" Type="http://schemas.openxmlformats.org/officeDocument/2006/relationships/image" Target="../media/image455.png"/><Relationship Id="rId26" Type="http://schemas.openxmlformats.org/officeDocument/2006/relationships/image" Target="../media/image449.png"/><Relationship Id="rId39" Type="http://schemas.openxmlformats.org/officeDocument/2006/relationships/image" Target="../media/image2130.png"/><Relationship Id="rId21" Type="http://schemas.openxmlformats.org/officeDocument/2006/relationships/image" Target="../media/image466.png"/><Relationship Id="rId34" Type="http://schemas.openxmlformats.org/officeDocument/2006/relationships/image" Target="../media/image456.png"/><Relationship Id="rId7" Type="http://schemas.openxmlformats.org/officeDocument/2006/relationships/image" Target="../media/image1850.png"/><Relationship Id="rId2" Type="http://schemas.openxmlformats.org/officeDocument/2006/relationships/image" Target="../media/image453.png"/><Relationship Id="rId16" Type="http://schemas.openxmlformats.org/officeDocument/2006/relationships/image" Target="../media/image1930.png"/><Relationship Id="rId20" Type="http://schemas.openxmlformats.org/officeDocument/2006/relationships/image" Target="../media/image465.png"/><Relationship Id="rId29" Type="http://schemas.openxmlformats.org/officeDocument/2006/relationships/image" Target="../media/image469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1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2.png"/><Relationship Id="rId40" Type="http://schemas.openxmlformats.org/officeDocument/2006/relationships/image" Target="../media/image2140.png"/><Relationship Id="rId5" Type="http://schemas.openxmlformats.org/officeDocument/2006/relationships/image" Target="../media/image460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68.png"/><Relationship Id="rId36" Type="http://schemas.openxmlformats.org/officeDocument/2006/relationships/image" Target="../media/image471.png"/><Relationship Id="rId10" Type="http://schemas.openxmlformats.org/officeDocument/2006/relationships/image" Target="../media/image454.png"/><Relationship Id="rId19" Type="http://schemas.openxmlformats.org/officeDocument/2006/relationships/image" Target="../media/image464.png"/><Relationship Id="rId31" Type="http://schemas.openxmlformats.org/officeDocument/2006/relationships/image" Target="../media/image2060.png"/><Relationship Id="rId4" Type="http://schemas.openxmlformats.org/officeDocument/2006/relationships/image" Target="../media/image459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67.png"/><Relationship Id="rId30" Type="http://schemas.openxmlformats.org/officeDocument/2006/relationships/image" Target="../media/image2050.png"/><Relationship Id="rId35" Type="http://schemas.openxmlformats.org/officeDocument/2006/relationships/image" Target="../media/image470.png"/><Relationship Id="rId8" Type="http://schemas.openxmlformats.org/officeDocument/2006/relationships/image" Target="../media/image1860.png"/><Relationship Id="rId3" Type="http://schemas.openxmlformats.org/officeDocument/2006/relationships/image" Target="../media/image458.png"/><Relationship Id="rId12" Type="http://schemas.openxmlformats.org/officeDocument/2006/relationships/image" Target="../media/image462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2320.png"/><Relationship Id="rId3" Type="http://schemas.openxmlformats.org/officeDocument/2006/relationships/image" Target="../media/image474.png"/><Relationship Id="rId21" Type="http://schemas.openxmlformats.org/officeDocument/2006/relationships/image" Target="../media/image2350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3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24" Type="http://schemas.openxmlformats.org/officeDocument/2006/relationships/image" Target="../media/image2380.png"/><Relationship Id="rId5" Type="http://schemas.openxmlformats.org/officeDocument/2006/relationships/image" Target="../media/image476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1.png"/><Relationship Id="rId19" Type="http://schemas.openxmlformats.org/officeDocument/2006/relationships/image" Target="../media/image233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74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0.png"/><Relationship Id="rId2" Type="http://schemas.openxmlformats.org/officeDocument/2006/relationships/image" Target="../media/image552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9.png"/><Relationship Id="rId23" Type="http://schemas.openxmlformats.org/officeDocument/2006/relationships/image" Target="../media/image475.png"/><Relationship Id="rId28" Type="http://schemas.openxmlformats.org/officeDocument/2006/relationships/image" Target="../media/image487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4.png"/><Relationship Id="rId27" Type="http://schemas.openxmlformats.org/officeDocument/2006/relationships/image" Target="../media/image4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7" Type="http://schemas.openxmlformats.org/officeDocument/2006/relationships/image" Target="../media/image487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499.png"/><Relationship Id="rId18" Type="http://schemas.openxmlformats.org/officeDocument/2006/relationships/image" Target="../media/image500.png"/><Relationship Id="rId26" Type="http://schemas.openxmlformats.org/officeDocument/2006/relationships/image" Target="../media/image503.png"/><Relationship Id="rId3" Type="http://schemas.openxmlformats.org/officeDocument/2006/relationships/image" Target="../media/image494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498.png"/><Relationship Id="rId17" Type="http://schemas.openxmlformats.org/officeDocument/2006/relationships/image" Target="../media/image491.png"/><Relationship Id="rId25" Type="http://schemas.openxmlformats.org/officeDocument/2006/relationships/image" Target="../media/image492.png"/><Relationship Id="rId2" Type="http://schemas.openxmlformats.org/officeDocument/2006/relationships/image" Target="../media/image489.png"/><Relationship Id="rId16" Type="http://schemas.openxmlformats.org/officeDocument/2006/relationships/image" Target="../media/image2620.png"/><Relationship Id="rId20" Type="http://schemas.openxmlformats.org/officeDocument/2006/relationships/image" Target="../media/image502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497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6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0.png"/><Relationship Id="rId19" Type="http://schemas.openxmlformats.org/officeDocument/2006/relationships/image" Target="../media/image501.png"/><Relationship Id="rId31" Type="http://schemas.openxmlformats.org/officeDocument/2006/relationships/image" Target="../media/image487.png"/><Relationship Id="rId4" Type="http://schemas.openxmlformats.org/officeDocument/2006/relationships/image" Target="../media/image495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4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5.png"/><Relationship Id="rId21" Type="http://schemas.openxmlformats.org/officeDocument/2006/relationships/image" Target="../media/image760.png"/><Relationship Id="rId34" Type="http://schemas.openxmlformats.org/officeDocument/2006/relationships/image" Target="../media/image514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3.png"/><Relationship Id="rId20" Type="http://schemas.openxmlformats.org/officeDocument/2006/relationships/image" Target="../media/image750.png"/><Relationship Id="rId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2.png"/><Relationship Id="rId37" Type="http://schemas.openxmlformats.org/officeDocument/2006/relationships/image" Target="../media/image517.png"/><Relationship Id="rId23" Type="http://schemas.openxmlformats.org/officeDocument/2006/relationships/image" Target="../media/image780.png"/><Relationship Id="rId28" Type="http://schemas.openxmlformats.org/officeDocument/2006/relationships/image" Target="../media/image507.png"/><Relationship Id="rId36" Type="http://schemas.openxmlformats.org/officeDocument/2006/relationships/image" Target="../media/image516.png"/><Relationship Id="rId10" Type="http://schemas.openxmlformats.org/officeDocument/2006/relationships/image" Target="../media/image650.png"/><Relationship Id="rId31" Type="http://schemas.openxmlformats.org/officeDocument/2006/relationships/image" Target="../media/image511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4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6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5.png"/><Relationship Id="rId5" Type="http://schemas.openxmlformats.org/officeDocument/2006/relationships/image" Target="../media/image2910.png"/><Relationship Id="rId15" Type="http://schemas.openxmlformats.org/officeDocument/2006/relationships/image" Target="../media/image474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4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19.png"/><Relationship Id="rId7" Type="http://schemas.openxmlformats.org/officeDocument/2006/relationships/image" Target="../media/image4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56.png"/><Relationship Id="rId10" Type="http://schemas.openxmlformats.org/officeDocument/2006/relationships/image" Target="../media/image2980.png"/><Relationship Id="rId4" Type="http://schemas.openxmlformats.org/officeDocument/2006/relationships/image" Target="../media/image434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F370-0EA6-BA4A-AF2B-F18A2DB8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1576"/>
            <a:ext cx="5768502" cy="456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0BED2-EC7E-8D48-8B65-33228B73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56506"/>
            <a:ext cx="5006340" cy="47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573B12-2A3C-8240-9DDB-ABC85A4E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" y="661480"/>
            <a:ext cx="1231731" cy="17870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E835F7-1500-4143-B4FA-8C6A5AE8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9" y="651415"/>
            <a:ext cx="1238668" cy="17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E745A-3535-2C42-A609-CC8E3516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57" y="651415"/>
            <a:ext cx="1238668" cy="1797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446DDB-5E4D-FB4B-8AE3-E0F408A5B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88" y="651415"/>
            <a:ext cx="1245605" cy="18071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DB7FE1-B52E-624C-A31F-25CAB61A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56" y="651415"/>
            <a:ext cx="1245605" cy="1807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8F62EF-B230-1843-97FA-1A89FEB94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61" y="641351"/>
            <a:ext cx="1245605" cy="1807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6BA941-0656-534A-BDE9-60C3A88F3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966" y="641351"/>
            <a:ext cx="1245605" cy="18071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50764E-BCE5-414B-9316-9D61BF4E6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34" y="641351"/>
            <a:ext cx="1252542" cy="181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AD176A-E75F-EB46-9E5F-FADDC570F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176" y="641351"/>
            <a:ext cx="1252541" cy="18172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4FF9350-1D32-CD47-9F14-4692D4C56B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0" y="2738337"/>
            <a:ext cx="1297405" cy="18823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950878-53E2-5942-9A1F-C4D90EA10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525" y="2738337"/>
            <a:ext cx="1297405" cy="18823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60AB46-BD01-C84C-90B3-EED3299D9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930" y="2738337"/>
            <a:ext cx="1297405" cy="18823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A42C32-1579-0744-9A30-63FCDD3C47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0335" y="2738337"/>
            <a:ext cx="1297406" cy="18823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0799B8-57D9-FE44-825B-A100BFFDA8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740" y="2738337"/>
            <a:ext cx="1297406" cy="18823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00209C-C6FF-4A4A-B6CC-8F7540B4D6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5146" y="2738337"/>
            <a:ext cx="1297405" cy="18823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7846F0-375D-9347-9609-B92ED81058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551" y="2738337"/>
            <a:ext cx="1297405" cy="1882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2677E2D-5C85-6A4C-9E95-960941506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9955" y="2740872"/>
            <a:ext cx="1297406" cy="1882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5C54FBC-8C4A-D24E-8003-D5FAF71081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360" y="2738337"/>
            <a:ext cx="1297405" cy="1882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55157" y="331895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111313" y="2593418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320BF-E211-0B4F-B5EB-5353DA4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6" y="850360"/>
            <a:ext cx="1344899" cy="195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99130-EC68-F840-9D72-42236444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6" y="850360"/>
            <a:ext cx="1344900" cy="195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6AC89-9AE6-CD45-B341-C690A457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850360"/>
            <a:ext cx="1344900" cy="195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D1AF5-A0AC-794F-8074-073798666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33" y="850360"/>
            <a:ext cx="1344899" cy="1951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E2500-0447-3541-8CBD-663B796A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958" y="850360"/>
            <a:ext cx="1344899" cy="1951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601441-DE90-8D43-9DF3-97EE53A2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57" y="850360"/>
            <a:ext cx="1344899" cy="1951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CF66C-0ED4-3E4F-BA7A-9675EDFF7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756" y="850360"/>
            <a:ext cx="1344899" cy="1951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6E6011-3133-9340-A714-E23AA4CA6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72" y="850360"/>
            <a:ext cx="1344899" cy="1951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89AA8-ECD8-5940-9F32-6BF7C8061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684" y="3136361"/>
            <a:ext cx="1484549" cy="2153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795BE-10FA-384F-948E-C77BBD542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233" y="3136361"/>
            <a:ext cx="1484549" cy="21538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86984A-DC55-2A41-8A27-A3421BB86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782" y="3136360"/>
            <a:ext cx="1484549" cy="21538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C96889-290A-C741-AA37-5A8CD9422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5331" y="3159872"/>
            <a:ext cx="1468343" cy="21303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EA2B1-5D51-1442-A6F7-24DC16A49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081" y="3159872"/>
            <a:ext cx="1468343" cy="2130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14B8C1-5374-7341-8DC5-D0F7C88523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8223" y="3136360"/>
            <a:ext cx="1484549" cy="21538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7AF8F2-2FFD-B44F-AFA6-9870416B9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2772" y="3112846"/>
            <a:ext cx="1484549" cy="21538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192119" y="277254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ED208D-3D18-A54C-8983-729151DF17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158" y="3112845"/>
            <a:ext cx="1506731" cy="21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D54EF-C542-4C47-BA48-963752F64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59" y="3528350"/>
            <a:ext cx="1563246" cy="2267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F5CDF-94C3-524B-9E2A-0B3FECADB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286" y="3528348"/>
            <a:ext cx="1563247" cy="226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0A17A4-703E-6545-9981-EAB2A5FEA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0575" y="3548960"/>
            <a:ext cx="1563247" cy="2267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61F46D-6DA9-D84F-A160-C7764DC23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22" y="3548960"/>
            <a:ext cx="1556674" cy="2258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93B762-73BB-CD44-AB83-B924ECA93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26" y="3539424"/>
            <a:ext cx="1563247" cy="22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3F6E3B-432F-7D42-B274-0F91DE193D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73" y="3539422"/>
            <a:ext cx="1563248" cy="2267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41F418-76E6-E347-B02E-8BD2597B5B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019" y="3528348"/>
            <a:ext cx="1556675" cy="2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err="1"/>
                  <a:t>Vaccume</a:t>
                </a:r>
                <a:r>
                  <a:rPr lang="da-DK"/>
                  <a:t> </a:t>
                </a:r>
                <a:r>
                  <a:rPr lang="da-DK" err="1"/>
                  <a:t>gap</a:t>
                </a:r>
                <a:r>
                  <a:rPr lang="da-DK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/>
              </a:p>
              <a:p>
                <a:r>
                  <a:rPr lang="da-DK"/>
                  <a:t>Super </a:t>
                </a:r>
                <a:r>
                  <a:rPr lang="da-DK" err="1"/>
                  <a:t>cell</a:t>
                </a:r>
                <a:r>
                  <a:rPr lang="da-DK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/>
                  <a:t>1 </a:t>
                </a:r>
              </a:p>
              <a:p>
                <a:r>
                  <a:rPr lang="da-DK"/>
                  <a:t>Total No. Of Atoms:270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937116"/>
              </a:xfrm>
              <a:prstGeom prst="rect">
                <a:avLst/>
              </a:prstGeom>
              <a:blipFill>
                <a:blip r:embed="rId8"/>
                <a:stretch>
                  <a:fillRect l="-1613" t="-1351" r="-1075" b="-945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68144</TotalTime>
  <Words>2722</Words>
  <Application>Microsoft Macintosh PowerPoint</Application>
  <PresentationFormat>Widescreen</PresentationFormat>
  <Paragraphs>522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700</cp:revision>
  <cp:lastPrinted>2020-01-22T13:09:20Z</cp:lastPrinted>
  <dcterms:created xsi:type="dcterms:W3CDTF">2019-09-30T18:11:10Z</dcterms:created>
  <dcterms:modified xsi:type="dcterms:W3CDTF">2020-01-29T15:41:46Z</dcterms:modified>
</cp:coreProperties>
</file>